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7" r:id="rId2"/>
    <p:sldId id="256" r:id="rId3"/>
    <p:sldId id="258" r:id="rId4"/>
    <p:sldId id="264" r:id="rId5"/>
    <p:sldId id="259" r:id="rId6"/>
    <p:sldId id="260" r:id="rId7"/>
    <p:sldId id="267" r:id="rId8"/>
    <p:sldId id="261" r:id="rId9"/>
    <p:sldId id="262" r:id="rId10"/>
    <p:sldId id="263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85D398-42F1-44CD-B311-DCF3E5FDE862}" v="84" dt="2023-02-26T01:28:28.3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NYA M" userId="aaaab7913dc9fc20" providerId="LiveId" clId="{C485D398-42F1-44CD-B311-DCF3E5FDE862}"/>
    <pc:docChg chg="undo custSel addSld delSld modSld sldOrd">
      <pc:chgData name="ANANYA M" userId="aaaab7913dc9fc20" providerId="LiveId" clId="{C485D398-42F1-44CD-B311-DCF3E5FDE862}" dt="2023-02-26T01:37:18.635" v="2670" actId="20577"/>
      <pc:docMkLst>
        <pc:docMk/>
      </pc:docMkLst>
      <pc:sldChg chg="modSp mod">
        <pc:chgData name="ANANYA M" userId="aaaab7913dc9fc20" providerId="LiveId" clId="{C485D398-42F1-44CD-B311-DCF3E5FDE862}" dt="2023-02-25T10:26:29.773" v="524" actId="2711"/>
        <pc:sldMkLst>
          <pc:docMk/>
          <pc:sldMk cId="45284192" sldId="258"/>
        </pc:sldMkLst>
        <pc:spChg chg="mod">
          <ac:chgData name="ANANYA M" userId="aaaab7913dc9fc20" providerId="LiveId" clId="{C485D398-42F1-44CD-B311-DCF3E5FDE862}" dt="2023-02-25T10:26:29.773" v="524" actId="2711"/>
          <ac:spMkLst>
            <pc:docMk/>
            <pc:sldMk cId="45284192" sldId="258"/>
            <ac:spMk id="3" creationId="{F2DCB95D-B5B3-7B70-0B3B-8CD27ECE5222}"/>
          </ac:spMkLst>
        </pc:spChg>
      </pc:sldChg>
      <pc:sldChg chg="addSp delSp modSp mod">
        <pc:chgData name="ANANYA M" userId="aaaab7913dc9fc20" providerId="LiveId" clId="{C485D398-42F1-44CD-B311-DCF3E5FDE862}" dt="2023-02-25T10:48:17.457" v="1347" actId="14100"/>
        <pc:sldMkLst>
          <pc:docMk/>
          <pc:sldMk cId="3790257902" sldId="259"/>
        </pc:sldMkLst>
        <pc:spChg chg="mod">
          <ac:chgData name="ANANYA M" userId="aaaab7913dc9fc20" providerId="LiveId" clId="{C485D398-42F1-44CD-B311-DCF3E5FDE862}" dt="2023-02-25T10:46:16.864" v="1337" actId="20577"/>
          <ac:spMkLst>
            <pc:docMk/>
            <pc:sldMk cId="3790257902" sldId="259"/>
            <ac:spMk id="3" creationId="{1F531888-F157-BC85-FAEB-96B122885F25}"/>
          </ac:spMkLst>
        </pc:spChg>
        <pc:picChg chg="add del mod">
          <ac:chgData name="ANANYA M" userId="aaaab7913dc9fc20" providerId="LiveId" clId="{C485D398-42F1-44CD-B311-DCF3E5FDE862}" dt="2023-02-25T10:46:21.805" v="1339" actId="478"/>
          <ac:picMkLst>
            <pc:docMk/>
            <pc:sldMk cId="3790257902" sldId="259"/>
            <ac:picMk id="5" creationId="{36FEB2EB-7AC4-4E64-5D76-6447010AD374}"/>
          </ac:picMkLst>
        </pc:picChg>
        <pc:picChg chg="add mod">
          <ac:chgData name="ANANYA M" userId="aaaab7913dc9fc20" providerId="LiveId" clId="{C485D398-42F1-44CD-B311-DCF3E5FDE862}" dt="2023-02-25T10:48:17.457" v="1347" actId="14100"/>
          <ac:picMkLst>
            <pc:docMk/>
            <pc:sldMk cId="3790257902" sldId="259"/>
            <ac:picMk id="7" creationId="{58FB6B54-64EB-91CC-9361-821CE5F1C9E1}"/>
          </ac:picMkLst>
        </pc:picChg>
      </pc:sldChg>
      <pc:sldChg chg="addSp modSp mod modAnim">
        <pc:chgData name="ANANYA M" userId="aaaab7913dc9fc20" providerId="LiveId" clId="{C485D398-42F1-44CD-B311-DCF3E5FDE862}" dt="2023-02-26T01:22:31.544" v="2250" actId="20577"/>
        <pc:sldMkLst>
          <pc:docMk/>
          <pc:sldMk cId="363678288" sldId="260"/>
        </pc:sldMkLst>
        <pc:spChg chg="mod">
          <ac:chgData name="ANANYA M" userId="aaaab7913dc9fc20" providerId="LiveId" clId="{C485D398-42F1-44CD-B311-DCF3E5FDE862}" dt="2023-02-25T11:27:15.016" v="1968" actId="2711"/>
          <ac:spMkLst>
            <pc:docMk/>
            <pc:sldMk cId="363678288" sldId="260"/>
            <ac:spMk id="2" creationId="{8DD34468-AF4E-5676-6466-364E6309DEB4}"/>
          </ac:spMkLst>
        </pc:spChg>
        <pc:spChg chg="mod">
          <ac:chgData name="ANANYA M" userId="aaaab7913dc9fc20" providerId="LiveId" clId="{C485D398-42F1-44CD-B311-DCF3E5FDE862}" dt="2023-02-26T01:22:31.544" v="2250" actId="20577"/>
          <ac:spMkLst>
            <pc:docMk/>
            <pc:sldMk cId="363678288" sldId="260"/>
            <ac:spMk id="3" creationId="{3FD41B81-9634-8425-C8BE-F79FF19AEB4F}"/>
          </ac:spMkLst>
        </pc:spChg>
        <pc:picChg chg="add mod">
          <ac:chgData name="ANANYA M" userId="aaaab7913dc9fc20" providerId="LiveId" clId="{C485D398-42F1-44CD-B311-DCF3E5FDE862}" dt="2023-02-26T01:18:33.069" v="2173" actId="14100"/>
          <ac:picMkLst>
            <pc:docMk/>
            <pc:sldMk cId="363678288" sldId="260"/>
            <ac:picMk id="5" creationId="{4DD4C8EF-16B0-C0DC-5E88-0DACF31BBDAC}"/>
          </ac:picMkLst>
        </pc:picChg>
        <pc:picChg chg="add mod">
          <ac:chgData name="ANANYA M" userId="aaaab7913dc9fc20" providerId="LiveId" clId="{C485D398-42F1-44CD-B311-DCF3E5FDE862}" dt="2023-02-26T01:19:49.872" v="2177" actId="14100"/>
          <ac:picMkLst>
            <pc:docMk/>
            <pc:sldMk cId="363678288" sldId="260"/>
            <ac:picMk id="7" creationId="{35622DEC-24CF-3C92-9906-E1866FC39EA8}"/>
          </ac:picMkLst>
        </pc:picChg>
      </pc:sldChg>
      <pc:sldChg chg="addSp delSp modSp mod delAnim modAnim">
        <pc:chgData name="ANANYA M" userId="aaaab7913dc9fc20" providerId="LiveId" clId="{C485D398-42F1-44CD-B311-DCF3E5FDE862}" dt="2023-02-25T11:27:22.928" v="1969" actId="2711"/>
        <pc:sldMkLst>
          <pc:docMk/>
          <pc:sldMk cId="2326625310" sldId="261"/>
        </pc:sldMkLst>
        <pc:spChg chg="mod">
          <ac:chgData name="ANANYA M" userId="aaaab7913dc9fc20" providerId="LiveId" clId="{C485D398-42F1-44CD-B311-DCF3E5FDE862}" dt="2023-02-25T11:04:34.748" v="1641" actId="1076"/>
          <ac:spMkLst>
            <pc:docMk/>
            <pc:sldMk cId="2326625310" sldId="261"/>
            <ac:spMk id="2" creationId="{BF8F99CF-AB64-ACF0-2A5C-EB8F4A396DB7}"/>
          </ac:spMkLst>
        </pc:spChg>
        <pc:spChg chg="del">
          <ac:chgData name="ANANYA M" userId="aaaab7913dc9fc20" providerId="LiveId" clId="{C485D398-42F1-44CD-B311-DCF3E5FDE862}" dt="2023-02-25T11:03:19.461" v="1628" actId="931"/>
          <ac:spMkLst>
            <pc:docMk/>
            <pc:sldMk cId="2326625310" sldId="261"/>
            <ac:spMk id="3" creationId="{598C15D2-8824-DDA5-D6F0-30C02F48B57B}"/>
          </ac:spMkLst>
        </pc:spChg>
        <pc:spChg chg="add mod">
          <ac:chgData name="ANANYA M" userId="aaaab7913dc9fc20" providerId="LiveId" clId="{C485D398-42F1-44CD-B311-DCF3E5FDE862}" dt="2023-02-25T11:27:22.928" v="1969" actId="2711"/>
          <ac:spMkLst>
            <pc:docMk/>
            <pc:sldMk cId="2326625310" sldId="261"/>
            <ac:spMk id="9" creationId="{9BC44F80-8542-4AEA-83B9-2D78C097B62B}"/>
          </ac:spMkLst>
        </pc:spChg>
        <pc:picChg chg="add del mod">
          <ac:chgData name="ANANYA M" userId="aaaab7913dc9fc20" providerId="LiveId" clId="{C485D398-42F1-44CD-B311-DCF3E5FDE862}" dt="2023-02-25T11:04:42.354" v="1643" actId="478"/>
          <ac:picMkLst>
            <pc:docMk/>
            <pc:sldMk cId="2326625310" sldId="261"/>
            <ac:picMk id="5" creationId="{416FA246-1944-5479-E3A7-177EFEF48B72}"/>
          </ac:picMkLst>
        </pc:picChg>
        <pc:picChg chg="add del mod">
          <ac:chgData name="ANANYA M" userId="aaaab7913dc9fc20" providerId="LiveId" clId="{C485D398-42F1-44CD-B311-DCF3E5FDE862}" dt="2023-02-25T11:04:39.803" v="1642" actId="478"/>
          <ac:picMkLst>
            <pc:docMk/>
            <pc:sldMk cId="2326625310" sldId="261"/>
            <ac:picMk id="7" creationId="{03D37F0C-8B2E-D689-EFCF-D0E1D7CF414B}"/>
          </ac:picMkLst>
        </pc:picChg>
        <pc:picChg chg="add mod">
          <ac:chgData name="ANANYA M" userId="aaaab7913dc9fc20" providerId="LiveId" clId="{C485D398-42F1-44CD-B311-DCF3E5FDE862}" dt="2023-02-25T11:17:59.434" v="1941" actId="14100"/>
          <ac:picMkLst>
            <pc:docMk/>
            <pc:sldMk cId="2326625310" sldId="261"/>
            <ac:picMk id="11" creationId="{EF765E34-06DD-6090-43E2-B1E419C81F5F}"/>
          </ac:picMkLst>
        </pc:picChg>
        <pc:picChg chg="add mod">
          <ac:chgData name="ANANYA M" userId="aaaab7913dc9fc20" providerId="LiveId" clId="{C485D398-42F1-44CD-B311-DCF3E5FDE862}" dt="2023-02-25T11:26:24.457" v="1948" actId="14100"/>
          <ac:picMkLst>
            <pc:docMk/>
            <pc:sldMk cId="2326625310" sldId="261"/>
            <ac:picMk id="13" creationId="{8282E6AA-3CDF-24A1-EC89-FC4EE6EEF064}"/>
          </ac:picMkLst>
        </pc:picChg>
      </pc:sldChg>
      <pc:sldChg chg="addSp modSp mod">
        <pc:chgData name="ANANYA M" userId="aaaab7913dc9fc20" providerId="LiveId" clId="{C485D398-42F1-44CD-B311-DCF3E5FDE862}" dt="2023-02-25T11:28:35.093" v="2027" actId="20577"/>
        <pc:sldMkLst>
          <pc:docMk/>
          <pc:sldMk cId="1754096506" sldId="262"/>
        </pc:sldMkLst>
        <pc:spChg chg="mod">
          <ac:chgData name="ANANYA M" userId="aaaab7913dc9fc20" providerId="LiveId" clId="{C485D398-42F1-44CD-B311-DCF3E5FDE862}" dt="2023-02-25T11:01:06.653" v="1604" actId="2711"/>
          <ac:spMkLst>
            <pc:docMk/>
            <pc:sldMk cId="1754096506" sldId="262"/>
            <ac:spMk id="2" creationId="{B1759EC8-EF6A-8276-2AEE-78453E67BD4F}"/>
          </ac:spMkLst>
        </pc:spChg>
        <pc:spChg chg="mod">
          <ac:chgData name="ANANYA M" userId="aaaab7913dc9fc20" providerId="LiveId" clId="{C485D398-42F1-44CD-B311-DCF3E5FDE862}" dt="2023-02-25T11:28:35.093" v="2027" actId="20577"/>
          <ac:spMkLst>
            <pc:docMk/>
            <pc:sldMk cId="1754096506" sldId="262"/>
            <ac:spMk id="3" creationId="{AC6D850F-2011-710C-610C-F1577EEB05C9}"/>
          </ac:spMkLst>
        </pc:spChg>
        <pc:picChg chg="add mod">
          <ac:chgData name="ANANYA M" userId="aaaab7913dc9fc20" providerId="LiveId" clId="{C485D398-42F1-44CD-B311-DCF3E5FDE862}" dt="2023-02-25T10:55:01.542" v="1409" actId="14100"/>
          <ac:picMkLst>
            <pc:docMk/>
            <pc:sldMk cId="1754096506" sldId="262"/>
            <ac:picMk id="5" creationId="{23677F7B-80FC-A747-D350-ABD7AF4D8239}"/>
          </ac:picMkLst>
        </pc:picChg>
      </pc:sldChg>
      <pc:sldChg chg="addSp delSp modSp mod addAnim delAnim modAnim">
        <pc:chgData name="ANANYA M" userId="aaaab7913dc9fc20" providerId="LiveId" clId="{C485D398-42F1-44CD-B311-DCF3E5FDE862}" dt="2023-02-25T11:28:55.893" v="2029" actId="255"/>
        <pc:sldMkLst>
          <pc:docMk/>
          <pc:sldMk cId="3130489251" sldId="263"/>
        </pc:sldMkLst>
        <pc:spChg chg="mod">
          <ac:chgData name="ANANYA M" userId="aaaab7913dc9fc20" providerId="LiveId" clId="{C485D398-42F1-44CD-B311-DCF3E5FDE862}" dt="2023-02-25T11:01:37.589" v="1615" actId="1076"/>
          <ac:spMkLst>
            <pc:docMk/>
            <pc:sldMk cId="3130489251" sldId="263"/>
            <ac:spMk id="2" creationId="{1AB9A3B2-A7C0-418D-34E7-D35C3A6C762E}"/>
          </ac:spMkLst>
        </pc:spChg>
        <pc:spChg chg="mod">
          <ac:chgData name="ANANYA M" userId="aaaab7913dc9fc20" providerId="LiveId" clId="{C485D398-42F1-44CD-B311-DCF3E5FDE862}" dt="2023-02-25T11:28:55.893" v="2029" actId="255"/>
          <ac:spMkLst>
            <pc:docMk/>
            <pc:sldMk cId="3130489251" sldId="263"/>
            <ac:spMk id="3" creationId="{5BFCB718-082E-F688-4A8E-E6698646F637}"/>
          </ac:spMkLst>
        </pc:spChg>
        <pc:picChg chg="add mod">
          <ac:chgData name="ANANYA M" userId="aaaab7913dc9fc20" providerId="LiveId" clId="{C485D398-42F1-44CD-B311-DCF3E5FDE862}" dt="2023-02-25T11:01:44.268" v="1618" actId="14100"/>
          <ac:picMkLst>
            <pc:docMk/>
            <pc:sldMk cId="3130489251" sldId="263"/>
            <ac:picMk id="5" creationId="{8F5EE98A-8BE2-8150-8C91-661019C07FC1}"/>
          </ac:picMkLst>
        </pc:picChg>
        <pc:picChg chg="add del mod">
          <ac:chgData name="ANANYA M" userId="aaaab7913dc9fc20" providerId="LiveId" clId="{C485D398-42F1-44CD-B311-DCF3E5FDE862}" dt="2023-02-25T11:01:39.564" v="1616" actId="478"/>
          <ac:picMkLst>
            <pc:docMk/>
            <pc:sldMk cId="3130489251" sldId="263"/>
            <ac:picMk id="7" creationId="{BAC587D1-1CEA-F75C-7292-EEE7D418EC7F}"/>
          </ac:picMkLst>
        </pc:picChg>
        <pc:picChg chg="add mod">
          <ac:chgData name="ANANYA M" userId="aaaab7913dc9fc20" providerId="LiveId" clId="{C485D398-42F1-44CD-B311-DCF3E5FDE862}" dt="2023-02-25T11:02:14.188" v="1623" actId="14100"/>
          <ac:picMkLst>
            <pc:docMk/>
            <pc:sldMk cId="3130489251" sldId="263"/>
            <ac:picMk id="9" creationId="{4445448D-3D19-1522-87B4-18C5E5645284}"/>
          </ac:picMkLst>
        </pc:picChg>
      </pc:sldChg>
      <pc:sldChg chg="modSp mod ord">
        <pc:chgData name="ANANYA M" userId="aaaab7913dc9fc20" providerId="LiveId" clId="{C485D398-42F1-44CD-B311-DCF3E5FDE862}" dt="2023-02-25T11:29:33.701" v="2085" actId="20577"/>
        <pc:sldMkLst>
          <pc:docMk/>
          <pc:sldMk cId="306110376" sldId="264"/>
        </pc:sldMkLst>
        <pc:spChg chg="mod">
          <ac:chgData name="ANANYA M" userId="aaaab7913dc9fc20" providerId="LiveId" clId="{C485D398-42F1-44CD-B311-DCF3E5FDE862}" dt="2023-02-25T10:04:35.728" v="0" actId="2711"/>
          <ac:spMkLst>
            <pc:docMk/>
            <pc:sldMk cId="306110376" sldId="264"/>
            <ac:spMk id="2" creationId="{64FD04D0-FFE1-62FA-B64B-943931EF90C3}"/>
          </ac:spMkLst>
        </pc:spChg>
        <pc:spChg chg="mod">
          <ac:chgData name="ANANYA M" userId="aaaab7913dc9fc20" providerId="LiveId" clId="{C485D398-42F1-44CD-B311-DCF3E5FDE862}" dt="2023-02-25T11:29:33.701" v="2085" actId="20577"/>
          <ac:spMkLst>
            <pc:docMk/>
            <pc:sldMk cId="306110376" sldId="264"/>
            <ac:spMk id="3" creationId="{429E884A-CD59-CAF7-73BC-0E9637F8D17E}"/>
          </ac:spMkLst>
        </pc:spChg>
      </pc:sldChg>
      <pc:sldChg chg="modSp mod">
        <pc:chgData name="ANANYA M" userId="aaaab7913dc9fc20" providerId="LiveId" clId="{C485D398-42F1-44CD-B311-DCF3E5FDE862}" dt="2023-02-26T01:31:17.020" v="2412" actId="20577"/>
        <pc:sldMkLst>
          <pc:docMk/>
          <pc:sldMk cId="3101405425" sldId="265"/>
        </pc:sldMkLst>
        <pc:spChg chg="mod">
          <ac:chgData name="ANANYA M" userId="aaaab7913dc9fc20" providerId="LiveId" clId="{C485D398-42F1-44CD-B311-DCF3E5FDE862}" dt="2023-02-26T01:31:17.020" v="2412" actId="20577"/>
          <ac:spMkLst>
            <pc:docMk/>
            <pc:sldMk cId="3101405425" sldId="265"/>
            <ac:spMk id="3" creationId="{DC9A2EBE-DA47-8B3E-1FC7-2F5C3462E4B8}"/>
          </ac:spMkLst>
        </pc:spChg>
      </pc:sldChg>
      <pc:sldChg chg="modSp mod">
        <pc:chgData name="ANANYA M" userId="aaaab7913dc9fc20" providerId="LiveId" clId="{C485D398-42F1-44CD-B311-DCF3E5FDE862}" dt="2023-02-26T01:37:18.635" v="2670" actId="20577"/>
        <pc:sldMkLst>
          <pc:docMk/>
          <pc:sldMk cId="2431461035" sldId="266"/>
        </pc:sldMkLst>
        <pc:spChg chg="mod">
          <ac:chgData name="ANANYA M" userId="aaaab7913dc9fc20" providerId="LiveId" clId="{C485D398-42F1-44CD-B311-DCF3E5FDE862}" dt="2023-02-26T01:37:18.635" v="2670" actId="20577"/>
          <ac:spMkLst>
            <pc:docMk/>
            <pc:sldMk cId="2431461035" sldId="266"/>
            <ac:spMk id="3" creationId="{3B073A58-B4C3-A52F-A333-28174CF9BE2C}"/>
          </ac:spMkLst>
        </pc:spChg>
      </pc:sldChg>
      <pc:sldChg chg="addSp modSp new mod ord modAnim">
        <pc:chgData name="ANANYA M" userId="aaaab7913dc9fc20" providerId="LiveId" clId="{C485D398-42F1-44CD-B311-DCF3E5FDE862}" dt="2023-02-26T01:28:28.356" v="2340"/>
        <pc:sldMkLst>
          <pc:docMk/>
          <pc:sldMk cId="3086662034" sldId="267"/>
        </pc:sldMkLst>
        <pc:spChg chg="mod">
          <ac:chgData name="ANANYA M" userId="aaaab7913dc9fc20" providerId="LiveId" clId="{C485D398-42F1-44CD-B311-DCF3E5FDE862}" dt="2023-02-26T01:20:45.052" v="2188" actId="1076"/>
          <ac:spMkLst>
            <pc:docMk/>
            <pc:sldMk cId="3086662034" sldId="267"/>
            <ac:spMk id="2" creationId="{43B61FD3-F8B0-00BE-F6EC-B45C756F37DC}"/>
          </ac:spMkLst>
        </pc:spChg>
        <pc:spChg chg="mod">
          <ac:chgData name="ANANYA M" userId="aaaab7913dc9fc20" providerId="LiveId" clId="{C485D398-42F1-44CD-B311-DCF3E5FDE862}" dt="2023-02-26T01:26:52.823" v="2326" actId="20577"/>
          <ac:spMkLst>
            <pc:docMk/>
            <pc:sldMk cId="3086662034" sldId="267"/>
            <ac:spMk id="3" creationId="{A86A2F67-74B8-F640-7EE1-DD7FF8B7A548}"/>
          </ac:spMkLst>
        </pc:spChg>
        <pc:picChg chg="add mod">
          <ac:chgData name="ANANYA M" userId="aaaab7913dc9fc20" providerId="LiveId" clId="{C485D398-42F1-44CD-B311-DCF3E5FDE862}" dt="2023-02-26T01:27:27.860" v="2332" actId="14100"/>
          <ac:picMkLst>
            <pc:docMk/>
            <pc:sldMk cId="3086662034" sldId="267"/>
            <ac:picMk id="5" creationId="{56185F15-5385-C8C5-7325-31371B769D25}"/>
          </ac:picMkLst>
        </pc:picChg>
        <pc:picChg chg="add mod">
          <ac:chgData name="ANANYA M" userId="aaaab7913dc9fc20" providerId="LiveId" clId="{C485D398-42F1-44CD-B311-DCF3E5FDE862}" dt="2023-02-26T01:28:23.546" v="2339" actId="1076"/>
          <ac:picMkLst>
            <pc:docMk/>
            <pc:sldMk cId="3086662034" sldId="267"/>
            <ac:picMk id="7" creationId="{56CFC714-ADF1-EF3D-7866-5BAA888175A7}"/>
          </ac:picMkLst>
        </pc:picChg>
      </pc:sldChg>
      <pc:sldChg chg="new del">
        <pc:chgData name="ANANYA M" userId="aaaab7913dc9fc20" providerId="LiveId" clId="{C485D398-42F1-44CD-B311-DCF3E5FDE862}" dt="2023-02-26T01:20:13.593" v="2180" actId="47"/>
        <pc:sldMkLst>
          <pc:docMk/>
          <pc:sldMk cId="3352419802" sldId="267"/>
        </pc:sldMkLst>
      </pc:sldChg>
      <pc:sldChg chg="addSp delSp modSp new mod">
        <pc:chgData name="ANANYA M" userId="aaaab7913dc9fc20" providerId="LiveId" clId="{C485D398-42F1-44CD-B311-DCF3E5FDE862}" dt="2023-02-26T01:36:38.597" v="2628" actId="20577"/>
        <pc:sldMkLst>
          <pc:docMk/>
          <pc:sldMk cId="2241334299" sldId="268"/>
        </pc:sldMkLst>
        <pc:spChg chg="mod">
          <ac:chgData name="ANANYA M" userId="aaaab7913dc9fc20" providerId="LiveId" clId="{C485D398-42F1-44CD-B311-DCF3E5FDE862}" dt="2023-02-26T01:35:24.025" v="2545" actId="20577"/>
          <ac:spMkLst>
            <pc:docMk/>
            <pc:sldMk cId="2241334299" sldId="268"/>
            <ac:spMk id="2" creationId="{14939B68-D3C1-A2C6-D13B-FD1610267191}"/>
          </ac:spMkLst>
        </pc:spChg>
        <pc:spChg chg="mod">
          <ac:chgData name="ANANYA M" userId="aaaab7913dc9fc20" providerId="LiveId" clId="{C485D398-42F1-44CD-B311-DCF3E5FDE862}" dt="2023-02-26T01:36:38.597" v="2628" actId="20577"/>
          <ac:spMkLst>
            <pc:docMk/>
            <pc:sldMk cId="2241334299" sldId="268"/>
            <ac:spMk id="3" creationId="{F6D609B1-3896-BB6D-0042-89738632C223}"/>
          </ac:spMkLst>
        </pc:spChg>
        <pc:spChg chg="add del mod">
          <ac:chgData name="ANANYA M" userId="aaaab7913dc9fc20" providerId="LiveId" clId="{C485D398-42F1-44CD-B311-DCF3E5FDE862}" dt="2023-02-26T01:35:47.088" v="2556" actId="22"/>
          <ac:spMkLst>
            <pc:docMk/>
            <pc:sldMk cId="2241334299" sldId="268"/>
            <ac:spMk id="5" creationId="{C6826D7B-178D-52A6-3F5E-0A2DDC538512}"/>
          </ac:spMkLst>
        </pc:spChg>
      </pc:sldChg>
    </pc:docChg>
  </pc:docChgLst>
  <pc:docChgLst>
    <pc:chgData name="ANANYA M" userId="aaaab7913dc9fc20" providerId="LiveId" clId="{96E6278E-F1DE-4BE6-AD9E-56A040DC86CA}"/>
    <pc:docChg chg="custSel addSld modSld sldOrd">
      <pc:chgData name="ANANYA M" userId="aaaab7913dc9fc20" providerId="LiveId" clId="{96E6278E-F1DE-4BE6-AD9E-56A040DC86CA}" dt="2023-02-24T01:21:50.077" v="477" actId="207"/>
      <pc:docMkLst>
        <pc:docMk/>
      </pc:docMkLst>
      <pc:sldChg chg="modSp new mod">
        <pc:chgData name="ANANYA M" userId="aaaab7913dc9fc20" providerId="LiveId" clId="{96E6278E-F1DE-4BE6-AD9E-56A040DC86CA}" dt="2023-02-24T00:52:34.234" v="167" actId="20577"/>
        <pc:sldMkLst>
          <pc:docMk/>
          <pc:sldMk cId="3113216596" sldId="256"/>
        </pc:sldMkLst>
        <pc:spChg chg="mod">
          <ac:chgData name="ANANYA M" userId="aaaab7913dc9fc20" providerId="LiveId" clId="{96E6278E-F1DE-4BE6-AD9E-56A040DC86CA}" dt="2023-02-24T00:49:28.894" v="12" actId="2711"/>
          <ac:spMkLst>
            <pc:docMk/>
            <pc:sldMk cId="3113216596" sldId="256"/>
            <ac:spMk id="2" creationId="{2739C148-E158-66EB-8F3D-B0BDBF4C6A90}"/>
          </ac:spMkLst>
        </pc:spChg>
        <pc:spChg chg="mod">
          <ac:chgData name="ANANYA M" userId="aaaab7913dc9fc20" providerId="LiveId" clId="{96E6278E-F1DE-4BE6-AD9E-56A040DC86CA}" dt="2023-02-24T00:52:34.234" v="167" actId="20577"/>
          <ac:spMkLst>
            <pc:docMk/>
            <pc:sldMk cId="3113216596" sldId="256"/>
            <ac:spMk id="3" creationId="{EBE5B65F-F3D7-FA9C-2A9F-2411D4809C88}"/>
          </ac:spMkLst>
        </pc:spChg>
      </pc:sldChg>
      <pc:sldChg chg="modSp new mod ord">
        <pc:chgData name="ANANYA M" userId="aaaab7913dc9fc20" providerId="LiveId" clId="{96E6278E-F1DE-4BE6-AD9E-56A040DC86CA}" dt="2023-02-24T00:55:01.801" v="205" actId="20577"/>
        <pc:sldMkLst>
          <pc:docMk/>
          <pc:sldMk cId="3832227362" sldId="257"/>
        </pc:sldMkLst>
        <pc:spChg chg="mod">
          <ac:chgData name="ANANYA M" userId="aaaab7913dc9fc20" providerId="LiveId" clId="{96E6278E-F1DE-4BE6-AD9E-56A040DC86CA}" dt="2023-02-24T00:55:01.801" v="205" actId="20577"/>
          <ac:spMkLst>
            <pc:docMk/>
            <pc:sldMk cId="3832227362" sldId="257"/>
            <ac:spMk id="2" creationId="{84006418-637A-157A-12E5-90A84BCDB037}"/>
          </ac:spMkLst>
        </pc:spChg>
      </pc:sldChg>
      <pc:sldChg chg="modSp new mod">
        <pc:chgData name="ANANYA M" userId="aaaab7913dc9fc20" providerId="LiveId" clId="{96E6278E-F1DE-4BE6-AD9E-56A040DC86CA}" dt="2023-02-24T01:21:50.077" v="477" actId="207"/>
        <pc:sldMkLst>
          <pc:docMk/>
          <pc:sldMk cId="45284192" sldId="258"/>
        </pc:sldMkLst>
        <pc:spChg chg="mod">
          <ac:chgData name="ANANYA M" userId="aaaab7913dc9fc20" providerId="LiveId" clId="{96E6278E-F1DE-4BE6-AD9E-56A040DC86CA}" dt="2023-02-24T01:01:13.072" v="215" actId="20577"/>
          <ac:spMkLst>
            <pc:docMk/>
            <pc:sldMk cId="45284192" sldId="258"/>
            <ac:spMk id="2" creationId="{5EB05143-A02D-1E40-0F56-F18E4D1A7D6C}"/>
          </ac:spMkLst>
        </pc:spChg>
        <pc:spChg chg="mod">
          <ac:chgData name="ANANYA M" userId="aaaab7913dc9fc20" providerId="LiveId" clId="{96E6278E-F1DE-4BE6-AD9E-56A040DC86CA}" dt="2023-02-24T01:21:50.077" v="477" actId="207"/>
          <ac:spMkLst>
            <pc:docMk/>
            <pc:sldMk cId="45284192" sldId="258"/>
            <ac:spMk id="3" creationId="{F2DCB95D-B5B3-7B70-0B3B-8CD27ECE5222}"/>
          </ac:spMkLst>
        </pc:spChg>
      </pc:sldChg>
      <pc:sldChg chg="modSp new mod">
        <pc:chgData name="ANANYA M" userId="aaaab7913dc9fc20" providerId="LiveId" clId="{96E6278E-F1DE-4BE6-AD9E-56A040DC86CA}" dt="2023-02-24T01:07:03.934" v="403" actId="2711"/>
        <pc:sldMkLst>
          <pc:docMk/>
          <pc:sldMk cId="3790257902" sldId="259"/>
        </pc:sldMkLst>
        <pc:spChg chg="mod">
          <ac:chgData name="ANANYA M" userId="aaaab7913dc9fc20" providerId="LiveId" clId="{96E6278E-F1DE-4BE6-AD9E-56A040DC86CA}" dt="2023-02-24T01:07:03.934" v="403" actId="2711"/>
          <ac:spMkLst>
            <pc:docMk/>
            <pc:sldMk cId="3790257902" sldId="259"/>
            <ac:spMk id="2" creationId="{5A5F1D21-0DD6-4368-DECC-BE1A4D77484E}"/>
          </ac:spMkLst>
        </pc:spChg>
      </pc:sldChg>
      <pc:sldChg chg="modSp new mod">
        <pc:chgData name="ANANYA M" userId="aaaab7913dc9fc20" providerId="LiveId" clId="{96E6278E-F1DE-4BE6-AD9E-56A040DC86CA}" dt="2023-02-24T01:07:41.239" v="407" actId="20577"/>
        <pc:sldMkLst>
          <pc:docMk/>
          <pc:sldMk cId="363678288" sldId="260"/>
        </pc:sldMkLst>
        <pc:spChg chg="mod">
          <ac:chgData name="ANANYA M" userId="aaaab7913dc9fc20" providerId="LiveId" clId="{96E6278E-F1DE-4BE6-AD9E-56A040DC86CA}" dt="2023-02-24T01:07:41.239" v="407" actId="20577"/>
          <ac:spMkLst>
            <pc:docMk/>
            <pc:sldMk cId="363678288" sldId="260"/>
            <ac:spMk id="2" creationId="{8DD34468-AF4E-5676-6466-364E6309DEB4}"/>
          </ac:spMkLst>
        </pc:spChg>
      </pc:sldChg>
      <pc:sldChg chg="modSp new mod">
        <pc:chgData name="ANANYA M" userId="aaaab7913dc9fc20" providerId="LiveId" clId="{96E6278E-F1DE-4BE6-AD9E-56A040DC86CA}" dt="2023-02-24T01:07:48.242" v="412" actId="20577"/>
        <pc:sldMkLst>
          <pc:docMk/>
          <pc:sldMk cId="2326625310" sldId="261"/>
        </pc:sldMkLst>
        <pc:spChg chg="mod">
          <ac:chgData name="ANANYA M" userId="aaaab7913dc9fc20" providerId="LiveId" clId="{96E6278E-F1DE-4BE6-AD9E-56A040DC86CA}" dt="2023-02-24T01:07:48.242" v="412" actId="20577"/>
          <ac:spMkLst>
            <pc:docMk/>
            <pc:sldMk cId="2326625310" sldId="261"/>
            <ac:spMk id="2" creationId="{BF8F99CF-AB64-ACF0-2A5C-EB8F4A396DB7}"/>
          </ac:spMkLst>
        </pc:spChg>
      </pc:sldChg>
      <pc:sldChg chg="modSp new mod">
        <pc:chgData name="ANANYA M" userId="aaaab7913dc9fc20" providerId="LiveId" clId="{96E6278E-F1DE-4BE6-AD9E-56A040DC86CA}" dt="2023-02-24T01:07:53.165" v="419" actId="20577"/>
        <pc:sldMkLst>
          <pc:docMk/>
          <pc:sldMk cId="1754096506" sldId="262"/>
        </pc:sldMkLst>
        <pc:spChg chg="mod">
          <ac:chgData name="ANANYA M" userId="aaaab7913dc9fc20" providerId="LiveId" clId="{96E6278E-F1DE-4BE6-AD9E-56A040DC86CA}" dt="2023-02-24T01:07:53.165" v="419" actId="20577"/>
          <ac:spMkLst>
            <pc:docMk/>
            <pc:sldMk cId="1754096506" sldId="262"/>
            <ac:spMk id="2" creationId="{B1759EC8-EF6A-8276-2AEE-78453E67BD4F}"/>
          </ac:spMkLst>
        </pc:spChg>
      </pc:sldChg>
      <pc:sldChg chg="modSp new mod">
        <pc:chgData name="ANANYA M" userId="aaaab7913dc9fc20" providerId="LiveId" clId="{96E6278E-F1DE-4BE6-AD9E-56A040DC86CA}" dt="2023-02-24T01:07:57.975" v="426" actId="20577"/>
        <pc:sldMkLst>
          <pc:docMk/>
          <pc:sldMk cId="3130489251" sldId="263"/>
        </pc:sldMkLst>
        <pc:spChg chg="mod">
          <ac:chgData name="ANANYA M" userId="aaaab7913dc9fc20" providerId="LiveId" clId="{96E6278E-F1DE-4BE6-AD9E-56A040DC86CA}" dt="2023-02-24T01:07:57.975" v="426" actId="20577"/>
          <ac:spMkLst>
            <pc:docMk/>
            <pc:sldMk cId="3130489251" sldId="263"/>
            <ac:spMk id="2" creationId="{1AB9A3B2-A7C0-418D-34E7-D35C3A6C762E}"/>
          </ac:spMkLst>
        </pc:spChg>
      </pc:sldChg>
      <pc:sldChg chg="modSp new mod">
        <pc:chgData name="ANANYA M" userId="aaaab7913dc9fc20" providerId="LiveId" clId="{96E6278E-F1DE-4BE6-AD9E-56A040DC86CA}" dt="2023-02-24T01:08:17.228" v="440" actId="2711"/>
        <pc:sldMkLst>
          <pc:docMk/>
          <pc:sldMk cId="306110376" sldId="264"/>
        </pc:sldMkLst>
        <pc:spChg chg="mod">
          <ac:chgData name="ANANYA M" userId="aaaab7913dc9fc20" providerId="LiveId" clId="{96E6278E-F1DE-4BE6-AD9E-56A040DC86CA}" dt="2023-02-24T01:08:17.228" v="440" actId="2711"/>
          <ac:spMkLst>
            <pc:docMk/>
            <pc:sldMk cId="306110376" sldId="264"/>
            <ac:spMk id="2" creationId="{64FD04D0-FFE1-62FA-B64B-943931EF90C3}"/>
          </ac:spMkLst>
        </pc:spChg>
      </pc:sldChg>
      <pc:sldChg chg="modSp new mod">
        <pc:chgData name="ANANYA M" userId="aaaab7913dc9fc20" providerId="LiveId" clId="{96E6278E-F1DE-4BE6-AD9E-56A040DC86CA}" dt="2023-02-24T01:08:38.934" v="455" actId="2711"/>
        <pc:sldMkLst>
          <pc:docMk/>
          <pc:sldMk cId="3101405425" sldId="265"/>
        </pc:sldMkLst>
        <pc:spChg chg="mod">
          <ac:chgData name="ANANYA M" userId="aaaab7913dc9fc20" providerId="LiveId" clId="{96E6278E-F1DE-4BE6-AD9E-56A040DC86CA}" dt="2023-02-24T01:08:38.934" v="455" actId="2711"/>
          <ac:spMkLst>
            <pc:docMk/>
            <pc:sldMk cId="3101405425" sldId="265"/>
            <ac:spMk id="2" creationId="{BC247DFB-B5EA-9EC6-F62B-45A24D8D9780}"/>
          </ac:spMkLst>
        </pc:spChg>
        <pc:spChg chg="mod">
          <ac:chgData name="ANANYA M" userId="aaaab7913dc9fc20" providerId="LiveId" clId="{96E6278E-F1DE-4BE6-AD9E-56A040DC86CA}" dt="2023-02-24T01:08:25.997" v="442" actId="2711"/>
          <ac:spMkLst>
            <pc:docMk/>
            <pc:sldMk cId="3101405425" sldId="265"/>
            <ac:spMk id="3" creationId="{DC9A2EBE-DA47-8B3E-1FC7-2F5C3462E4B8}"/>
          </ac:spMkLst>
        </pc:spChg>
      </pc:sldChg>
      <pc:sldChg chg="modSp new mod">
        <pc:chgData name="ANANYA M" userId="aaaab7913dc9fc20" providerId="LiveId" clId="{96E6278E-F1DE-4BE6-AD9E-56A040DC86CA}" dt="2023-02-24T01:09:28.936" v="467" actId="2711"/>
        <pc:sldMkLst>
          <pc:docMk/>
          <pc:sldMk cId="2431461035" sldId="266"/>
        </pc:sldMkLst>
        <pc:spChg chg="mod">
          <ac:chgData name="ANANYA M" userId="aaaab7913dc9fc20" providerId="LiveId" clId="{96E6278E-F1DE-4BE6-AD9E-56A040DC86CA}" dt="2023-02-24T01:09:28.936" v="467" actId="2711"/>
          <ac:spMkLst>
            <pc:docMk/>
            <pc:sldMk cId="2431461035" sldId="266"/>
            <ac:spMk id="2" creationId="{F24E5928-F2F3-0E7D-AFFB-FFDA7C5A8B1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12192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6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007889"/>
            <a:ext cx="103632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52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4555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7656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812800" y="1600200"/>
            <a:ext cx="105664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552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1" y="4962526"/>
            <a:ext cx="10513484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1" y="3462339"/>
            <a:ext cx="10513484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7229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812800" y="1600200"/>
            <a:ext cx="49784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400800" y="1600200"/>
            <a:ext cx="49784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6718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400800" y="2209800"/>
            <a:ext cx="49784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812800" y="2209800"/>
            <a:ext cx="49784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1600200"/>
            <a:ext cx="49784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1600200"/>
            <a:ext cx="49784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574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5795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866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5283200" y="1447800"/>
            <a:ext cx="6197600" cy="4267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864" y="1447800"/>
            <a:ext cx="39624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6864" y="2547892"/>
            <a:ext cx="39624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6768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447800"/>
            <a:ext cx="39624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09792" y="1447800"/>
            <a:ext cx="4559808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800" y="2547891"/>
            <a:ext cx="39624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2593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105664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00" y="1600201"/>
            <a:ext cx="10566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00" y="6356351"/>
            <a:ext cx="203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D1432B2A-A784-4C04-8FCE-51CA154FBDE7}" type="datetimeFigureOut">
              <a:rPr lang="en-IN" smtClean="0"/>
              <a:t>30-03-2023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28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8400" y="6356351"/>
            <a:ext cx="132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3A9A4D2D-A49E-4D59-80A2-33E1477D158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71500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06418-637A-157A-12E5-90A84BCDB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762" y="1995283"/>
            <a:ext cx="10566400" cy="1143000"/>
          </a:xfrm>
        </p:spPr>
        <p:txBody>
          <a:bodyPr/>
          <a:lstStyle/>
          <a:p>
            <a:pPr algn="ctr"/>
            <a:r>
              <a:rPr lang="en-IN" sz="4000" dirty="0">
                <a:solidFill>
                  <a:schemeClr val="tx2"/>
                </a:solidFill>
                <a:latin typeface="Castellar" panose="020A0402060406010301" pitchFamily="18" charset="0"/>
              </a:rPr>
              <a:t>DBS PROJECT PHASE - 1</a:t>
            </a:r>
          </a:p>
        </p:txBody>
      </p:sp>
    </p:spTree>
    <p:extLst>
      <p:ext uri="{BB962C8B-B14F-4D97-AF65-F5344CB8AC3E}">
        <p14:creationId xmlns:p14="http://schemas.microsoft.com/office/powerpoint/2010/main" val="3832227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9A3B2-A7C0-418D-34E7-D35C3A6C7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ANANYA’S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CB718-082E-F688-4A8E-E6698646F63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IN" sz="2400" dirty="0">
                <a:latin typeface="Bahnschrift Light" panose="020B0502040204020203" pitchFamily="34" charset="0"/>
              </a:rPr>
              <a:t>Split screen</a:t>
            </a:r>
          </a:p>
          <a:p>
            <a:r>
              <a:rPr lang="en-IN" sz="2400" dirty="0" err="1">
                <a:latin typeface="Bahnschrift Light" panose="020B0502040204020203" pitchFamily="34" charset="0"/>
              </a:rPr>
              <a:t>Accordian</a:t>
            </a:r>
            <a:endParaRPr lang="en-IN" sz="2400" dirty="0">
              <a:latin typeface="Bahnschrift Light" panose="020B0502040204020203" pitchFamily="34" charset="0"/>
            </a:endParaRPr>
          </a:p>
          <a:p>
            <a:r>
              <a:rPr lang="en-IN" sz="2400" dirty="0">
                <a:latin typeface="Bahnschrift Light" panose="020B0502040204020203" pitchFamily="34" charset="0"/>
              </a:rPr>
              <a:t>Sticky image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EE98A-8BE2-8150-8C91-661019C07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7302" y="432618"/>
            <a:ext cx="7344697" cy="44407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45448D-3D19-1522-87B4-18C5E5645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962" y="432617"/>
            <a:ext cx="7335038" cy="4440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489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47DFB-B5EA-9EC6-F62B-45A24D8D9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A2EBE-DA47-8B3E-1FC7-2F5C3462E4B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000" dirty="0">
                <a:latin typeface="Bahnschrift Light" panose="020B0502040204020203" pitchFamily="34" charset="0"/>
              </a:rPr>
              <a:t>Frameworks: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Frameworks like Bootstrap provide pre-built HTML and CSS components that can  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helped speed up development and ensure a consistent look and feel across the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site.</a:t>
            </a:r>
          </a:p>
          <a:p>
            <a:r>
              <a:rPr lang="en-US" sz="2000" dirty="0">
                <a:latin typeface="Bahnschrift Light" panose="020B0502040204020203" pitchFamily="34" charset="0"/>
              </a:rPr>
              <a:t>Code editors: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Code editors like Visual Studio Code provided advanced features like syntax 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highlighting, autocompletion, and live previews that can help make coding easier and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faster.</a:t>
            </a:r>
          </a:p>
          <a:p>
            <a:r>
              <a:rPr lang="en-US" sz="2000" dirty="0">
                <a:latin typeface="Bahnschrift Light" panose="020B0502040204020203" pitchFamily="34" charset="0"/>
              </a:rPr>
              <a:t>Version control systems: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Git can helped us to keep track of changes to our code and collaborate with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others more easily.</a:t>
            </a:r>
            <a:endParaRPr lang="en-IN" sz="2000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4054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E5928-F2F3-0E7D-AFFB-FFDA7C5A8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73A58-B4C3-A52F-A333-28174CF9BE2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2800" y="1600200"/>
            <a:ext cx="10566400" cy="427949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Bahnschrift Light" panose="020B0502040204020203" pitchFamily="34" charset="0"/>
              </a:rPr>
              <a:t>Dimensions: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Positioning and adjusting </a:t>
            </a:r>
            <a:r>
              <a:rPr lang="en-US" sz="2000" dirty="0" err="1">
                <a:latin typeface="Bahnschrift Light" panose="020B0502040204020203" pitchFamily="34" charset="0"/>
              </a:rPr>
              <a:t>divs</a:t>
            </a:r>
            <a:r>
              <a:rPr lang="en-US" sz="2000" dirty="0">
                <a:latin typeface="Bahnschrift Light" panose="020B0502040204020203" pitchFamily="34" charset="0"/>
              </a:rPr>
              <a:t> and images, setting timing of transitions </a:t>
            </a:r>
            <a:r>
              <a:rPr lang="en-US" sz="2000" dirty="0" err="1">
                <a:latin typeface="Bahnschrift Light" panose="020B0502040204020203" pitchFamily="34" charset="0"/>
              </a:rPr>
              <a:t>etc</a:t>
            </a:r>
            <a:r>
              <a:rPr lang="en-US" sz="2000" dirty="0">
                <a:latin typeface="Bahnschrift Light" panose="020B0502040204020203" pitchFamily="34" charset="0"/>
              </a:rPr>
              <a:t> were </a:t>
            </a:r>
            <a:r>
              <a:rPr lang="en-US" sz="2000" dirty="0" err="1">
                <a:latin typeface="Bahnschrift Light" panose="020B0502040204020203" pitchFamily="34" charset="0"/>
              </a:rPr>
              <a:t>soo</a:t>
            </a:r>
            <a:r>
              <a:rPr lang="en-US" sz="2000" dirty="0">
                <a:latin typeface="Bahnschrift Light" panose="020B0502040204020203" pitchFamily="34" charset="0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time consuming and exhaustive. This killed most of the </a:t>
            </a:r>
            <a:r>
              <a:rPr lang="en-US" sz="2000">
                <a:latin typeface="Bahnschrift Light" panose="020B0502040204020203" pitchFamily="34" charset="0"/>
              </a:rPr>
              <a:t>time.</a:t>
            </a:r>
          </a:p>
          <a:p>
            <a:pPr marL="0" indent="0">
              <a:buNone/>
            </a:pPr>
            <a:endParaRPr lang="en-US" sz="2000" dirty="0">
              <a:latin typeface="Bahnschrift Light" panose="020B0502040204020203" pitchFamily="34" charset="0"/>
            </a:endParaRPr>
          </a:p>
          <a:p>
            <a:r>
              <a:rPr lang="en-US" sz="2000" dirty="0">
                <a:latin typeface="Bahnschrift Light" panose="020B0502040204020203" pitchFamily="34" charset="0"/>
              </a:rPr>
              <a:t>User experience: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The user experience (UX) of the website is critical to its success. Users expect a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website to be easy to use and navigate. Poor UX can lead to high bounce rates and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low conversions.</a:t>
            </a:r>
          </a:p>
          <a:p>
            <a:pPr marL="0" indent="0">
              <a:buNone/>
            </a:pPr>
            <a:endParaRPr lang="en-IN" sz="2000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146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39B68-D3C1-A2C6-D13B-FD1610267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CNTD.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609B1-3896-BB6D-0042-89738632C22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Bahnschrift Light" panose="020B0502040204020203" pitchFamily="34" charset="0"/>
              </a:rPr>
              <a:t>Design consistency:</a:t>
            </a:r>
          </a:p>
          <a:p>
            <a:pPr marL="0" indent="0">
              <a:buNone/>
            </a:pPr>
            <a:r>
              <a:rPr lang="en-US" sz="1800" dirty="0">
                <a:latin typeface="Bahnschrift Light" panose="020B0502040204020203" pitchFamily="34" charset="0"/>
              </a:rPr>
              <a:t>       One of the biggest challenges is maintaining design consistency throughout the website. All </a:t>
            </a:r>
          </a:p>
          <a:p>
            <a:pPr marL="0" indent="0">
              <a:buNone/>
            </a:pPr>
            <a:r>
              <a:rPr lang="en-US" sz="1800" dirty="0">
                <a:latin typeface="Bahnschrift Light" panose="020B0502040204020203" pitchFamily="34" charset="0"/>
              </a:rPr>
              <a:t>       elements of the website, including fonts, colors, and images, should work together</a:t>
            </a:r>
          </a:p>
          <a:p>
            <a:pPr marL="0" indent="0">
              <a:buNone/>
            </a:pPr>
            <a:r>
              <a:rPr lang="en-US" sz="1800" dirty="0">
                <a:latin typeface="Bahnschrift Light" panose="020B0502040204020203" pitchFamily="34" charset="0"/>
              </a:rPr>
              <a:t>       harmoniously to </a:t>
            </a:r>
          </a:p>
          <a:p>
            <a:pPr marL="0" indent="0">
              <a:buNone/>
            </a:pPr>
            <a:r>
              <a:rPr lang="en-US" sz="1800" dirty="0">
                <a:latin typeface="Bahnschrift Light" panose="020B0502040204020203" pitchFamily="34" charset="0"/>
              </a:rPr>
              <a:t>       create a cohesive look and feel.</a:t>
            </a:r>
          </a:p>
          <a:p>
            <a:r>
              <a:rPr lang="en-US" sz="1800" dirty="0">
                <a:latin typeface="Bahnschrift Light" panose="020B0502040204020203" pitchFamily="34" charset="0"/>
              </a:rPr>
              <a:t>Visual hierarchy:</a:t>
            </a:r>
          </a:p>
          <a:p>
            <a:pPr marL="0" indent="0">
              <a:buNone/>
            </a:pPr>
            <a:r>
              <a:rPr lang="en-US" sz="1800" dirty="0">
                <a:latin typeface="Bahnschrift Light" panose="020B0502040204020203" pitchFamily="34" charset="0"/>
              </a:rPr>
              <a:t>       Another challenge is creating a visual hierarchy that guides the user's attention and helps</a:t>
            </a:r>
          </a:p>
          <a:p>
            <a:pPr marL="0" indent="0">
              <a:buNone/>
            </a:pPr>
            <a:r>
              <a:rPr lang="en-US" sz="1800" dirty="0">
                <a:latin typeface="Bahnschrift Light" panose="020B0502040204020203" pitchFamily="34" charset="0"/>
              </a:rPr>
              <a:t>       them navigate the website. This requires careful consideration of the placement of design </a:t>
            </a:r>
          </a:p>
          <a:p>
            <a:pPr marL="0" indent="0">
              <a:buNone/>
            </a:pPr>
            <a:r>
              <a:rPr lang="en-US" sz="1800" dirty="0">
                <a:latin typeface="Bahnschrift Light" panose="020B0502040204020203" pitchFamily="34" charset="0"/>
              </a:rPr>
              <a:t>       elements and the use of contrasting colors and font sizes.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4133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BE5B65F-F3D7-FA9C-2A9F-2411D4809C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NITIN REDDY K – CS21B2028</a:t>
            </a:r>
          </a:p>
          <a:p>
            <a:r>
              <a:rPr lang="en-IN" dirty="0">
                <a:latin typeface="Castellar" panose="020A0402060406010301" pitchFamily="18" charset="0"/>
              </a:rPr>
              <a:t>MSR PAVAN       - CS21B2022</a:t>
            </a:r>
          </a:p>
          <a:p>
            <a:r>
              <a:rPr lang="en-IN" dirty="0">
                <a:latin typeface="Castellar" panose="020A0402060406010301" pitchFamily="18" charset="0"/>
              </a:rPr>
              <a:t>SHANKAR SUBHAN SINGH – CS21B1080</a:t>
            </a:r>
          </a:p>
          <a:p>
            <a:r>
              <a:rPr lang="en-IN" dirty="0">
                <a:latin typeface="Castellar" panose="020A0402060406010301" pitchFamily="18" charset="0"/>
              </a:rPr>
              <a:t>ANANYA M        - CS21B2013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C148-E158-66EB-8F3D-B0BDBF4C6A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TEAM 27</a:t>
            </a:r>
          </a:p>
        </p:txBody>
      </p:sp>
    </p:spTree>
    <p:extLst>
      <p:ext uri="{BB962C8B-B14F-4D97-AF65-F5344CB8AC3E}">
        <p14:creationId xmlns:p14="http://schemas.microsoft.com/office/powerpoint/2010/main" val="31132165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05143-A02D-1E40-0F56-F18E4D1A7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CB95D-B5B3-7B70-0B3B-8CD27ECE522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  <a:hlinkClick r:id="rId2" action="ppaction://hlinksldjump">
                <a:extLst>
                  <a:ext uri="{A12FA001-AC4F-418D-AE19-62706E023703}">
                    <ahyp:hlinkClr xmlns:ahyp="http://schemas.microsoft.com/office/drawing/2018/hyperlinkcolor" xmlns="" val="tx"/>
                  </a:ext>
                </a:extLst>
              </a:hlinkClick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Contribution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Our main page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Our individual webpages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Technologies learned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000" dirty="0">
                <a:solidFill>
                  <a:schemeClr val="tx2"/>
                </a:solidFill>
                <a:latin typeface="Bahnschrift Light" panose="020B0502040204020203" pitchFamily="34" charset="0"/>
              </a:rPr>
              <a:t>Challenges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sz="2000" dirty="0">
              <a:solidFill>
                <a:schemeClr val="tx2"/>
              </a:solidFill>
              <a:latin typeface="Bahnschrift Light" panose="020B0502040204020203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IN" sz="2000" dirty="0">
              <a:latin typeface="Bahnschrift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841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D04D0-FFE1-62FA-B64B-943931EF9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contribution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E884A-CD59-CAF7-73BC-0E9637F8D17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2800" y="2022987"/>
            <a:ext cx="10566400" cy="4114800"/>
          </a:xfrm>
        </p:spPr>
        <p:txBody>
          <a:bodyPr>
            <a:normAutofit/>
          </a:bodyPr>
          <a:lstStyle/>
          <a:p>
            <a:r>
              <a:rPr lang="en-IN" sz="2000" dirty="0">
                <a:latin typeface="Bahnschrift Light" panose="020B0502040204020203" pitchFamily="34" charset="0"/>
              </a:rPr>
              <a:t>This is a project of creating our own portfolio/resume.</a:t>
            </a:r>
          </a:p>
          <a:p>
            <a:endParaRPr lang="en-IN" sz="2000" dirty="0">
              <a:latin typeface="Bahnschrift Light" panose="020B0502040204020203" pitchFamily="34" charset="0"/>
            </a:endParaRPr>
          </a:p>
          <a:p>
            <a:r>
              <a:rPr lang="en-IN" sz="2000" u="sng" dirty="0">
                <a:latin typeface="Bahnschrift Light" panose="020B0502040204020203" pitchFamily="34" charset="0"/>
              </a:rPr>
              <a:t>Main aim</a:t>
            </a:r>
            <a:r>
              <a:rPr lang="en-IN" sz="2000" dirty="0">
                <a:latin typeface="Bahnschrift Light" panose="020B0502040204020203" pitchFamily="34" charset="0"/>
              </a:rPr>
              <a:t> : Learning HTML &amp; CSS.	</a:t>
            </a:r>
          </a:p>
          <a:p>
            <a:endParaRPr lang="en-IN" sz="2000" dirty="0">
              <a:latin typeface="Bahnschrift Light" panose="020B0502040204020203" pitchFamily="34" charset="0"/>
            </a:endParaRPr>
          </a:p>
          <a:p>
            <a:r>
              <a:rPr lang="en-IN" sz="2000" dirty="0">
                <a:latin typeface="Bahnschrift Light" panose="020B0502040204020203" pitchFamily="34" charset="0"/>
              </a:rPr>
              <a:t>Main page was </a:t>
            </a:r>
            <a:r>
              <a:rPr lang="en-IN" sz="2000">
                <a:latin typeface="Bahnschrift Light" panose="020B0502040204020203" pitchFamily="34" charset="0"/>
              </a:rPr>
              <a:t>done </a:t>
            </a:r>
            <a:r>
              <a:rPr lang="en-IN" sz="2000" smtClean="0">
                <a:latin typeface="Bahnschrift Light" panose="020B0502040204020203" pitchFamily="34" charset="0"/>
              </a:rPr>
              <a:t>by Nitin</a:t>
            </a:r>
            <a:r>
              <a:rPr lang="en-IN" sz="2000" smtClean="0">
                <a:latin typeface="Bahnschrift Light" panose="020B0502040204020203" pitchFamily="34" charset="0"/>
              </a:rPr>
              <a:t>. </a:t>
            </a:r>
            <a:r>
              <a:rPr lang="en-IN" sz="2000" dirty="0">
                <a:latin typeface="Bahnschrift Light" panose="020B0502040204020203" pitchFamily="34" charset="0"/>
              </a:rPr>
              <a:t>And each individual resumes were done on our own.</a:t>
            </a:r>
          </a:p>
          <a:p>
            <a:pPr marL="0" indent="0">
              <a:buNone/>
            </a:pPr>
            <a:endParaRPr lang="en-IN" sz="2000" dirty="0">
              <a:latin typeface="Bahnschrift Light" panose="020B0502040204020203" pitchFamily="34" charset="0"/>
            </a:endParaRPr>
          </a:p>
          <a:p>
            <a:r>
              <a:rPr lang="en-IN" sz="2000" dirty="0">
                <a:latin typeface="Bahnschrift Light" panose="020B0502040204020203" pitchFamily="34" charset="0"/>
              </a:rPr>
              <a:t>Learning sources : Various </a:t>
            </a:r>
            <a:r>
              <a:rPr lang="en-IN" sz="2000" dirty="0" err="1">
                <a:latin typeface="Bahnschrift Light" panose="020B0502040204020203" pitchFamily="34" charset="0"/>
              </a:rPr>
              <a:t>Youtube</a:t>
            </a:r>
            <a:r>
              <a:rPr lang="en-IN" sz="2000" dirty="0">
                <a:latin typeface="Bahnschrift Light" panose="020B0502040204020203" pitchFamily="34" charset="0"/>
              </a:rPr>
              <a:t> channels, w3schools, etc </a:t>
            </a:r>
          </a:p>
          <a:p>
            <a:endParaRPr lang="en-IN" sz="2000" dirty="0">
              <a:latin typeface="Bahnschrift Light" panose="020B0502040204020203" pitchFamily="34" charset="0"/>
            </a:endParaRPr>
          </a:p>
          <a:p>
            <a:r>
              <a:rPr lang="en-IN" sz="2000" dirty="0">
                <a:latin typeface="Bahnschrift Light" panose="020B0502040204020203" pitchFamily="34" charset="0"/>
              </a:rPr>
              <a:t>Time spent : on an average of 15 hours.</a:t>
            </a:r>
          </a:p>
          <a:p>
            <a:endParaRPr lang="en-IN" sz="2000" dirty="0">
              <a:latin typeface="Castellar" panose="020A0402060406010301" pitchFamily="18" charset="0"/>
            </a:endParaRPr>
          </a:p>
          <a:p>
            <a:endParaRPr lang="en-IN" sz="2000" dirty="0">
              <a:latin typeface="Castellar" panose="020A0402060406010301" pitchFamily="18" charset="0"/>
            </a:endParaRPr>
          </a:p>
          <a:p>
            <a:endParaRPr lang="en-IN" sz="2000" dirty="0">
              <a:latin typeface="Castellar" panose="020A0402060406010301" pitchFamily="18" charset="0"/>
            </a:endParaRPr>
          </a:p>
          <a:p>
            <a:endParaRPr lang="en-IN" sz="2000" dirty="0"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11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F1D21-0DD6-4368-DECC-BE1A4D774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Main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531888-F157-BC85-FAEB-96B122885F2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Bahnschrift Light" panose="020B0502040204020203" pitchFamily="34" charset="0"/>
              </a:rPr>
              <a:t>Card: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We tried to create a card like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structure using section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and gave color to our card using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hover effect.</a:t>
            </a:r>
          </a:p>
          <a:p>
            <a:r>
              <a:rPr lang="en-IN" sz="2000" dirty="0">
                <a:latin typeface="Bahnschrift Light" panose="020B0502040204020203" pitchFamily="34" charset="0"/>
              </a:rPr>
              <a:t>For image in the card:</a:t>
            </a:r>
          </a:p>
          <a:p>
            <a:pPr marL="0" indent="0">
              <a:buNone/>
            </a:pPr>
            <a:r>
              <a:rPr lang="en-IN" sz="2000" dirty="0">
                <a:latin typeface="Bahnschrift Light" panose="020B0502040204020203" pitchFamily="34" charset="0"/>
              </a:rPr>
              <a:t>        We used border-radius feature and created a </a:t>
            </a:r>
          </a:p>
          <a:p>
            <a:pPr marL="0" indent="0">
              <a:buNone/>
            </a:pPr>
            <a:r>
              <a:rPr lang="en-IN" sz="2000" dirty="0">
                <a:latin typeface="Bahnschrift Light" panose="020B0502040204020203" pitchFamily="34" charset="0"/>
              </a:rPr>
              <a:t>        rounded image along with dashed border.</a:t>
            </a:r>
          </a:p>
          <a:p>
            <a:pPr marL="0" indent="0">
              <a:buNone/>
            </a:pPr>
            <a:endParaRPr lang="en-IN" sz="2000" dirty="0">
              <a:latin typeface="Bahnschrift Ligh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FB6B54-64EB-91CC-9361-821CE5F1C9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246" y="136987"/>
            <a:ext cx="685292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25790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34468-AF4E-5676-6466-364E6309D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NITIN’S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41B81-9634-8425-C8BE-F79FF19AEB4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2800" y="1600199"/>
            <a:ext cx="10566400" cy="5056239"/>
          </a:xfrm>
        </p:spPr>
        <p:txBody>
          <a:bodyPr>
            <a:normAutofit/>
          </a:bodyPr>
          <a:lstStyle/>
          <a:p>
            <a:r>
              <a:rPr lang="en-US" dirty="0">
                <a:latin typeface="Bahnschrift Light" panose="020B0502040204020203" pitchFamily="34" charset="0"/>
              </a:rPr>
              <a:t>Added a black background color to the top navigation</a:t>
            </a:r>
          </a:p>
          <a:p>
            <a:pPr marL="0" indent="0">
              <a:buNone/>
            </a:pPr>
            <a:r>
              <a:rPr lang="en-US" dirty="0">
                <a:latin typeface="Bahnschrift Light" panose="020B0502040204020203" pitchFamily="34" charset="0"/>
              </a:rPr>
              <a:t>      Styled the links inside the navigation bar </a:t>
            </a:r>
          </a:p>
          <a:p>
            <a:pPr marL="0" indent="0">
              <a:buNone/>
            </a:pPr>
            <a:r>
              <a:rPr lang="en-US" dirty="0">
                <a:latin typeface="Bahnschrift Light" panose="020B0502040204020203" pitchFamily="34" charset="0"/>
              </a:rPr>
              <a:t>      and Change the color of links on </a:t>
            </a:r>
            <a:r>
              <a:rPr lang="en-US" dirty="0" err="1">
                <a:latin typeface="Bahnschrift Light" panose="020B0502040204020203" pitchFamily="34" charset="0"/>
              </a:rPr>
              <a:t>hoverIn</a:t>
            </a:r>
            <a:r>
              <a:rPr lang="en-US" dirty="0">
                <a:latin typeface="Bahnschrift Light" panose="020B0502040204020203" pitchFamily="34" charset="0"/>
              </a:rPr>
              <a:t> div named</a:t>
            </a:r>
          </a:p>
          <a:p>
            <a:pPr marL="0" indent="0">
              <a:buNone/>
            </a:pPr>
            <a:r>
              <a:rPr lang="en-US" dirty="0">
                <a:latin typeface="Bahnschrift Light" panose="020B0502040204020203" pitchFamily="34" charset="0"/>
              </a:rPr>
              <a:t>      'main-container’. </a:t>
            </a:r>
          </a:p>
          <a:p>
            <a:r>
              <a:rPr lang="en-US" dirty="0">
                <a:latin typeface="Bahnschrift Light" panose="020B0502040204020203" pitchFamily="34" charset="0"/>
              </a:rPr>
              <a:t> I had sub </a:t>
            </a:r>
            <a:r>
              <a:rPr lang="en-US" dirty="0" err="1">
                <a:latin typeface="Bahnschrift Light" panose="020B0502040204020203" pitchFamily="34" charset="0"/>
              </a:rPr>
              <a:t>divs</a:t>
            </a:r>
            <a:r>
              <a:rPr lang="en-US" dirty="0">
                <a:latin typeface="Bahnschrift Light" panose="020B0502040204020203" pitchFamily="34" charset="0"/>
              </a:rPr>
              <a:t>, and using '</a:t>
            </a:r>
            <a:r>
              <a:rPr lang="en-US" dirty="0" err="1">
                <a:latin typeface="Bahnschrift Light" panose="020B0502040204020203" pitchFamily="34" charset="0"/>
              </a:rPr>
              <a:t>i</a:t>
            </a:r>
            <a:r>
              <a:rPr lang="en-US" dirty="0">
                <a:latin typeface="Bahnschrift Light" panose="020B0502040204020203" pitchFamily="34" charset="0"/>
              </a:rPr>
              <a:t>' tag I added images of languages used </a:t>
            </a:r>
          </a:p>
          <a:p>
            <a:pPr marL="0" indent="0">
              <a:buNone/>
            </a:pPr>
            <a:r>
              <a:rPr lang="en-US" dirty="0">
                <a:latin typeface="Bahnschrift Light" panose="020B0502040204020203" pitchFamily="34" charset="0"/>
              </a:rPr>
              <a:t>      and learnt while doing this.</a:t>
            </a:r>
          </a:p>
          <a:p>
            <a:r>
              <a:rPr lang="en-US" dirty="0">
                <a:latin typeface="Bahnschrift Light" panose="020B0502040204020203" pitchFamily="34" charset="0"/>
              </a:rPr>
              <a:t>Also added a simple button to go to resume page and tried color combinations </a:t>
            </a:r>
          </a:p>
          <a:p>
            <a:pPr marL="0" indent="0">
              <a:buNone/>
            </a:pPr>
            <a:r>
              <a:rPr lang="en-US" dirty="0">
                <a:latin typeface="Bahnschrift Light" panose="020B0502040204020203" pitchFamily="34" charset="0"/>
              </a:rPr>
              <a:t>      and little styling to </a:t>
            </a:r>
            <a:r>
              <a:rPr lang="en-US" dirty="0" err="1">
                <a:latin typeface="Bahnschrift Light" panose="020B0502040204020203" pitchFamily="34" charset="0"/>
              </a:rPr>
              <a:t>enance</a:t>
            </a:r>
            <a:r>
              <a:rPr lang="en-US" dirty="0">
                <a:latin typeface="Bahnschrift Light" panose="020B0502040204020203" pitchFamily="34" charset="0"/>
              </a:rPr>
              <a:t> the </a:t>
            </a:r>
            <a:r>
              <a:rPr lang="en-US" dirty="0" err="1">
                <a:latin typeface="Bahnschrift Light" panose="020B0502040204020203" pitchFamily="34" charset="0"/>
              </a:rPr>
              <a:t>lookIn</a:t>
            </a:r>
            <a:r>
              <a:rPr lang="en-US" dirty="0">
                <a:latin typeface="Bahnschrift Light" panose="020B0502040204020203" pitchFamily="34" charset="0"/>
              </a:rPr>
              <a:t> '</a:t>
            </a:r>
            <a:r>
              <a:rPr lang="en-US" dirty="0" err="1">
                <a:latin typeface="Bahnschrift Light" panose="020B0502040204020203" pitchFamily="34" charset="0"/>
              </a:rPr>
              <a:t>introContainer</a:t>
            </a:r>
            <a:r>
              <a:rPr lang="en-US" dirty="0">
                <a:latin typeface="Bahnschrift Light" panose="020B0502040204020203" pitchFamily="34" charset="0"/>
              </a:rPr>
              <a:t>' div I gave little description of myself and  </a:t>
            </a:r>
          </a:p>
          <a:p>
            <a:pPr marL="0" indent="0">
              <a:buNone/>
            </a:pPr>
            <a:r>
              <a:rPr lang="en-US" dirty="0">
                <a:latin typeface="Bahnschrift Light" panose="020B0502040204020203" pitchFamily="34" charset="0"/>
              </a:rPr>
              <a:t>      added few external </a:t>
            </a:r>
            <a:r>
              <a:rPr lang="en-US" dirty="0" err="1">
                <a:latin typeface="Bahnschrift Light" panose="020B0502040204020203" pitchFamily="34" charset="0"/>
              </a:rPr>
              <a:t>linksIn</a:t>
            </a:r>
            <a:r>
              <a:rPr lang="en-US" dirty="0">
                <a:latin typeface="Bahnschrift Light" panose="020B0502040204020203" pitchFamily="34" charset="0"/>
              </a:rPr>
              <a:t>  '</a:t>
            </a:r>
            <a:r>
              <a:rPr lang="en-US" dirty="0" err="1">
                <a:latin typeface="Bahnschrift Light" panose="020B0502040204020203" pitchFamily="34" charset="0"/>
              </a:rPr>
              <a:t>contactMeContainer</a:t>
            </a:r>
            <a:r>
              <a:rPr lang="en-US" dirty="0">
                <a:latin typeface="Bahnschrift Light" panose="020B0502040204020203" pitchFamily="34" charset="0"/>
              </a:rPr>
              <a:t>' div.</a:t>
            </a:r>
          </a:p>
          <a:p>
            <a:r>
              <a:rPr lang="en-US" dirty="0">
                <a:latin typeface="Bahnschrift Light" panose="020B0502040204020203" pitchFamily="34" charset="0"/>
              </a:rPr>
              <a:t>I gave few ways to contact through links also pictorial representations using '</a:t>
            </a:r>
            <a:r>
              <a:rPr lang="en-US" dirty="0" err="1">
                <a:latin typeface="Bahnschrift Light" panose="020B0502040204020203" pitchFamily="34" charset="0"/>
              </a:rPr>
              <a:t>i</a:t>
            </a:r>
            <a:r>
              <a:rPr lang="en-US" dirty="0">
                <a:latin typeface="Bahnschrift Light" panose="020B0502040204020203" pitchFamily="34" charset="0"/>
              </a:rPr>
              <a:t>' </a:t>
            </a:r>
            <a:r>
              <a:rPr lang="en-US" dirty="0" err="1">
                <a:latin typeface="Bahnschrift Light" panose="020B0502040204020203" pitchFamily="34" charset="0"/>
              </a:rPr>
              <a:t>tagIn</a:t>
            </a:r>
            <a:r>
              <a:rPr lang="en-US" dirty="0">
                <a:latin typeface="Bahnschrift Light" panose="020B0502040204020203" pitchFamily="34" charset="0"/>
              </a:rPr>
              <a:t>. '</a:t>
            </a:r>
            <a:r>
              <a:rPr lang="en-US" dirty="0" err="1">
                <a:latin typeface="Bahnschrift Light" panose="020B0502040204020203" pitchFamily="34" charset="0"/>
              </a:rPr>
              <a:t>mapContainer</a:t>
            </a:r>
            <a:r>
              <a:rPr lang="en-US" dirty="0">
                <a:latin typeface="Bahnschrift Light" panose="020B0502040204020203" pitchFamily="34" charset="0"/>
              </a:rPr>
              <a:t>',using </a:t>
            </a:r>
            <a:r>
              <a:rPr lang="en-US" dirty="0" err="1">
                <a:latin typeface="Bahnschrift Light" panose="020B0502040204020203" pitchFamily="34" charset="0"/>
              </a:rPr>
              <a:t>mapbox</a:t>
            </a:r>
            <a:r>
              <a:rPr lang="en-US" dirty="0">
                <a:latin typeface="Bahnschrift Light" panose="020B0502040204020203" pitchFamily="34" charset="0"/>
              </a:rPr>
              <a:t> I added a map.</a:t>
            </a:r>
          </a:p>
          <a:p>
            <a:r>
              <a:rPr lang="en-US" dirty="0">
                <a:latin typeface="Bahnschrift Light" panose="020B0502040204020203" pitchFamily="34" charset="0"/>
              </a:rPr>
              <a:t> In 'popup-logos' </a:t>
            </a:r>
            <a:r>
              <a:rPr lang="en-US" dirty="0" err="1">
                <a:latin typeface="Bahnschrift Light" panose="020B0502040204020203" pitchFamily="34" charset="0"/>
              </a:rPr>
              <a:t>div,I</a:t>
            </a:r>
            <a:r>
              <a:rPr lang="en-US" dirty="0">
                <a:latin typeface="Bahnschrift Light" panose="020B0502040204020203" pitchFamily="34" charset="0"/>
              </a:rPr>
              <a:t> gave some socials' links by adding little animation.</a:t>
            </a:r>
          </a:p>
          <a:p>
            <a:r>
              <a:rPr lang="en-US" dirty="0">
                <a:latin typeface="Bahnschrift Light" panose="020B0502040204020203" pitchFamily="34" charset="0"/>
              </a:rPr>
              <a:t>Again the footer contained navigation links.</a:t>
            </a:r>
            <a:endParaRPr lang="en-IN" dirty="0">
              <a:latin typeface="Bahnschrift Light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D4C8EF-16B0-C0DC-5E88-0DACF31BBDA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594" y="13325"/>
            <a:ext cx="5299587" cy="26984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622DEC-24CF-3C92-9906-E1866FC39EA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4593" y="0"/>
            <a:ext cx="5299587" cy="271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78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61FD3-F8B0-00BE-F6EC-B45C756F3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0"/>
            <a:ext cx="10566400" cy="660554"/>
          </a:xfrm>
        </p:spPr>
        <p:txBody>
          <a:bodyPr/>
          <a:lstStyle/>
          <a:p>
            <a:r>
              <a:rPr lang="en-IN" dirty="0"/>
              <a:t>CNTD.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A2F67-74B8-F640-7EE1-DD7FF8B7A54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2800" y="660554"/>
            <a:ext cx="10566400" cy="5054446"/>
          </a:xfrm>
        </p:spPr>
        <p:txBody>
          <a:bodyPr/>
          <a:lstStyle/>
          <a:p>
            <a:r>
              <a:rPr lang="en-US" dirty="0"/>
              <a:t>For background I just added a video using canvas </a:t>
            </a:r>
          </a:p>
          <a:p>
            <a:pPr marL="0" indent="0">
              <a:buNone/>
            </a:pPr>
            <a:r>
              <a:rPr lang="en-US" dirty="0"/>
              <a:t>       and video tag using input type as radio.</a:t>
            </a:r>
          </a:p>
          <a:p>
            <a:r>
              <a:rPr lang="en-US" dirty="0"/>
              <a:t>I created different sliding type effect and page type effect </a:t>
            </a:r>
          </a:p>
          <a:p>
            <a:pPr marL="0" indent="0">
              <a:buNone/>
            </a:pPr>
            <a:r>
              <a:rPr lang="en-US" dirty="0"/>
              <a:t>      for education </a:t>
            </a:r>
            <a:r>
              <a:rPr lang="en-US" dirty="0" err="1"/>
              <a:t>partIn</a:t>
            </a:r>
            <a:r>
              <a:rPr lang="en-US" dirty="0"/>
              <a:t> header part of the resume part.</a:t>
            </a:r>
          </a:p>
          <a:p>
            <a:r>
              <a:rPr lang="en-US" dirty="0"/>
              <a:t>I created paragraph and added images containing links to contact me.</a:t>
            </a:r>
          </a:p>
          <a:p>
            <a:r>
              <a:rPr lang="en-US" dirty="0"/>
              <a:t>In section '</a:t>
            </a:r>
            <a:r>
              <a:rPr lang="en-US" dirty="0" err="1"/>
              <a:t>edu</a:t>
            </a:r>
            <a:r>
              <a:rPr lang="en-US" dirty="0"/>
              <a:t>-certs’, I have given all academic details from 10th standard to </a:t>
            </a:r>
            <a:r>
              <a:rPr lang="en-US" dirty="0" err="1"/>
              <a:t>presentIn</a:t>
            </a:r>
            <a:r>
              <a:rPr lang="en-US" dirty="0"/>
              <a:t> the next two </a:t>
            </a:r>
            <a:r>
              <a:rPr lang="en-US" dirty="0" err="1"/>
              <a:t>sections,using</a:t>
            </a:r>
            <a:r>
              <a:rPr lang="en-US" dirty="0"/>
              <a:t> unordered list I have given details about technical skills and courses completed and some of my extra-curriculars.</a:t>
            </a:r>
          </a:p>
          <a:p>
            <a:r>
              <a:rPr lang="en-US" dirty="0"/>
              <a:t>In additional links </a:t>
            </a:r>
            <a:r>
              <a:rPr lang="en-US" dirty="0" err="1"/>
              <a:t>section,I</a:t>
            </a:r>
            <a:r>
              <a:rPr lang="en-US" dirty="0"/>
              <a:t> have given text links using unordered list and added address using '</a:t>
            </a:r>
            <a:r>
              <a:rPr lang="en-US" dirty="0" err="1"/>
              <a:t>addres</a:t>
            </a:r>
            <a:r>
              <a:rPr lang="en-US" dirty="0"/>
              <a:t>' </a:t>
            </a:r>
            <a:r>
              <a:rPr lang="en-US" dirty="0" err="1"/>
              <a:t>tagIn</a:t>
            </a:r>
            <a:r>
              <a:rPr lang="en-US" dirty="0"/>
              <a:t>.</a:t>
            </a:r>
          </a:p>
          <a:p>
            <a:r>
              <a:rPr lang="en-US" dirty="0"/>
              <a:t>Another div named profile </a:t>
            </a:r>
            <a:r>
              <a:rPr lang="en-US" dirty="0" err="1"/>
              <a:t>img</a:t>
            </a:r>
            <a:r>
              <a:rPr lang="en-US" dirty="0"/>
              <a:t>, I added some image and adjusted it accordingly.</a:t>
            </a:r>
          </a:p>
          <a:p>
            <a:r>
              <a:rPr lang="en-US" dirty="0"/>
              <a:t> In most part of the </a:t>
            </a:r>
            <a:r>
              <a:rPr lang="en-US" dirty="0" err="1"/>
              <a:t>code;lineargradient,transitions,transformation</a:t>
            </a:r>
            <a:r>
              <a:rPr lang="en-US" dirty="0"/>
              <a:t> were mainly used.</a:t>
            </a:r>
          </a:p>
          <a:p>
            <a:r>
              <a:rPr lang="en-US" dirty="0"/>
              <a:t>The JS code includes animation and event handling functions to update the canvas in response to changes in the viewport or scrolling. </a:t>
            </a:r>
          </a:p>
          <a:p>
            <a:r>
              <a:rPr lang="en-US" dirty="0"/>
              <a:t>The code uses the </a:t>
            </a:r>
            <a:r>
              <a:rPr lang="en-US" dirty="0" err="1"/>
              <a:t>GreenSock</a:t>
            </a:r>
            <a:r>
              <a:rPr lang="en-US" dirty="0"/>
              <a:t> Animation Platform (GSAP) for </a:t>
            </a:r>
            <a:r>
              <a:rPr lang="en-US" dirty="0" err="1"/>
              <a:t>animationI</a:t>
            </a:r>
            <a:r>
              <a:rPr lang="en-US" dirty="0"/>
              <a:t> tried to add '</a:t>
            </a:r>
            <a:r>
              <a:rPr lang="en-US" dirty="0" err="1"/>
              <a:t>tweenlite</a:t>
            </a:r>
            <a:r>
              <a:rPr lang="en-US" dirty="0"/>
              <a:t>' but it </a:t>
            </a:r>
            <a:r>
              <a:rPr lang="en-US" dirty="0" err="1"/>
              <a:t>ain't</a:t>
            </a:r>
            <a:r>
              <a:rPr lang="en-US" dirty="0"/>
              <a:t> working.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185F15-5385-C8C5-7325-31371B769D2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064" y="-1"/>
            <a:ext cx="5161935" cy="25367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CFC714-ADF1-EF3D-7866-5BAA888175A7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064" y="-29498"/>
            <a:ext cx="5161936" cy="253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6620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99CF-AB64-ACF0-2A5C-EB8F4A396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00" y="245142"/>
            <a:ext cx="10566400" cy="1143000"/>
          </a:xfrm>
        </p:spPr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SHANKAR’S PAGE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BC44F80-8542-4AEA-83B9-2D78C097B62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000" dirty="0">
                <a:latin typeface="Bahnschrift Light" panose="020B0502040204020203" pitchFamily="34" charset="0"/>
              </a:rPr>
              <a:t>A navigation bar having internal inks and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a main page link</a:t>
            </a:r>
          </a:p>
          <a:p>
            <a:r>
              <a:rPr lang="en-US" sz="2000" dirty="0">
                <a:latin typeface="Bahnschrift Light" panose="020B0502040204020203" pitchFamily="34" charset="0"/>
              </a:rPr>
              <a:t>Followed by different classes named: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  about       - contains a paragraph stating me					  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  info          - having an image of mine and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                     little details of me in bold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 education - starting from school to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	              current studying college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 skills        - Wrote about technical and nontechnical in two different </a:t>
            </a:r>
            <a:r>
              <a:rPr lang="en-US" sz="2000" dirty="0" err="1">
                <a:latin typeface="Bahnschrift Light" panose="020B0502040204020203" pitchFamily="34" charset="0"/>
              </a:rPr>
              <a:t>div’s</a:t>
            </a:r>
            <a:endParaRPr lang="en-US" sz="2000" dirty="0">
              <a:latin typeface="Bahnschrift Light" panose="020B0502040204020203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 contact     - I gave links to contact me.					  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 in footer   - In my style </a:t>
            </a:r>
            <a:r>
              <a:rPr lang="en-US" sz="2000" dirty="0" err="1">
                <a:latin typeface="Bahnschrift Light" panose="020B0502040204020203" pitchFamily="34" charset="0"/>
              </a:rPr>
              <a:t>i</a:t>
            </a:r>
            <a:r>
              <a:rPr lang="en-US" sz="2000" dirty="0">
                <a:latin typeface="Bahnschrift Light" panose="020B0502040204020203" pitchFamily="34" charset="0"/>
              </a:rPr>
              <a:t> gave a quote to give better opinion on the website in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                      addition to that, I gave my socials als</a:t>
            </a:r>
            <a:r>
              <a:rPr lang="en-US" dirty="0">
                <a:latin typeface="Bahnschrift Light" panose="020B0502040204020203" pitchFamily="34" charset="0"/>
              </a:rPr>
              <a:t>o.</a:t>
            </a:r>
            <a:endParaRPr lang="en-IN" dirty="0">
              <a:latin typeface="Bahnschrift Light" panose="020B0502040204020203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765E34-06DD-6090-43E2-B1E419C81F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712" y="1"/>
            <a:ext cx="6212287" cy="40017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82E6AA-3CDF-24A1-EC89-FC4EE6EEF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9712" y="9167"/>
            <a:ext cx="6216914" cy="399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6253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59EC8-EF6A-8276-2AEE-78453E67B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Castellar" panose="020A0402060406010301" pitchFamily="18" charset="0"/>
              </a:rPr>
              <a:t>PAVAN’S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D850F-2011-710C-610C-F1577EEB05C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Bahnschrift Light" panose="020B0502040204020203" pitchFamily="34" charset="0"/>
              </a:rPr>
              <a:t>Using different 'div', we made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sections in the page where I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added links which are ordered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and unordered.</a:t>
            </a:r>
          </a:p>
          <a:p>
            <a:r>
              <a:rPr lang="en-US" sz="2000" dirty="0">
                <a:latin typeface="Bahnschrift Light" panose="020B0502040204020203" pitchFamily="34" charset="0"/>
              </a:rPr>
              <a:t>In the middle of the page I 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added image to enhance the</a:t>
            </a:r>
          </a:p>
          <a:p>
            <a:pPr marL="0" indent="0">
              <a:buNone/>
            </a:pPr>
            <a:r>
              <a:rPr lang="en-US" sz="2000" dirty="0">
                <a:latin typeface="Bahnschrift Light" panose="020B0502040204020203" pitchFamily="34" charset="0"/>
              </a:rPr>
              <a:t>     look of the page.</a:t>
            </a:r>
          </a:p>
          <a:p>
            <a:r>
              <a:rPr lang="en-US" sz="2000" dirty="0">
                <a:latin typeface="Bahnschrift Light" panose="020B0502040204020203" pitchFamily="34" charset="0"/>
              </a:rPr>
              <a:t>I added internal and external links.</a:t>
            </a:r>
          </a:p>
          <a:p>
            <a:r>
              <a:rPr lang="en-US" sz="2000" dirty="0">
                <a:latin typeface="Bahnschrift Light" panose="020B0502040204020203" pitchFamily="34" charset="0"/>
              </a:rPr>
              <a:t>There is a symbol of copyright(&amp;copy;) in the footer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77F7B-80FC-A747-D350-ABD7AF4D82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333" y="78656"/>
            <a:ext cx="6926667" cy="3991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096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tf00001187</Template>
  <TotalTime>168</TotalTime>
  <Words>779</Words>
  <Application>Microsoft Office PowerPoint</Application>
  <PresentationFormat>Widescreen</PresentationFormat>
  <Paragraphs>119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Narrow</vt:lpstr>
      <vt:lpstr>Bahnschrift Light</vt:lpstr>
      <vt:lpstr>Castellar</vt:lpstr>
      <vt:lpstr>Wingdings</vt:lpstr>
      <vt:lpstr>Horizon</vt:lpstr>
      <vt:lpstr>DBS PROJECT PHASE - 1</vt:lpstr>
      <vt:lpstr>TEAM 27</vt:lpstr>
      <vt:lpstr>CONTENTS</vt:lpstr>
      <vt:lpstr>contribution</vt:lpstr>
      <vt:lpstr>Main page</vt:lpstr>
      <vt:lpstr>NITIN’S PAGE</vt:lpstr>
      <vt:lpstr>CNTD.</vt:lpstr>
      <vt:lpstr>SHANKAR’S PAGE</vt:lpstr>
      <vt:lpstr>PAVAN’S PAGE</vt:lpstr>
      <vt:lpstr>ANANYA’S PAGE</vt:lpstr>
      <vt:lpstr>Technologies</vt:lpstr>
      <vt:lpstr>Challenges</vt:lpstr>
      <vt:lpstr>CNTD.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DBS PROJECT PHASE - 1</dc:title>
  <dc:creator>ANANYA M</dc:creator>
  <cp:lastModifiedBy>Dell</cp:lastModifiedBy>
  <cp:revision>5</cp:revision>
  <dcterms:created xsi:type="dcterms:W3CDTF">2023-02-24T00:38:04Z</dcterms:created>
  <dcterms:modified xsi:type="dcterms:W3CDTF">2023-03-30T06:36:37Z</dcterms:modified>
</cp:coreProperties>
</file>

<file path=docProps/thumbnail.jpeg>
</file>